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64" d="100"/>
          <a:sy n="64" d="100"/>
        </p:scale>
        <p:origin x="9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4/11/2024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4/11/2024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Boost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voor een hogere spanning te bekomen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 Boost Converter of Step-up Converter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179576"/>
            <a:ext cx="67056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57</cp:revision>
  <dcterms:created xsi:type="dcterms:W3CDTF">2017-06-28T07:18:12Z</dcterms:created>
  <dcterms:modified xsi:type="dcterms:W3CDTF">2024-11-04T20:35:41Z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